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7" r:id="rId6"/>
    <p:sldId id="261" r:id="rId7"/>
    <p:sldId id="268" r:id="rId8"/>
    <p:sldId id="269" r:id="rId9"/>
    <p:sldId id="262" r:id="rId10"/>
    <p:sldId id="263" r:id="rId11"/>
    <p:sldId id="264" r:id="rId12"/>
    <p:sldId id="265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>
      <p:cViewPr varScale="1">
        <p:scale>
          <a:sx n="106" d="100"/>
          <a:sy n="106" d="100"/>
        </p:scale>
        <p:origin x="1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D9DB2F-7F9D-4C20-A70B-4E25769ED2A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5716" y="908720"/>
            <a:ext cx="5040560" cy="144917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dirty="0" err="1" smtClean="0"/>
              <a:t>Лящівський</a:t>
            </a:r>
            <a:r>
              <a:rPr lang="uk-UA" dirty="0" smtClean="0"/>
              <a:t> навчально – виховний комплекс </a:t>
            </a:r>
          </a:p>
          <a:p>
            <a:pPr algn="ctr"/>
            <a:r>
              <a:rPr lang="uk-UA" dirty="0" smtClean="0"/>
              <a:t>«Дошкільний навчальний заклад – загальноосвітня школа І – ІІІ ступенів» </a:t>
            </a:r>
          </a:p>
          <a:p>
            <a:pPr algn="ctr"/>
            <a:r>
              <a:rPr lang="uk-UA" dirty="0" err="1" smtClean="0"/>
              <a:t>Чорнобаївської</a:t>
            </a:r>
            <a:r>
              <a:rPr lang="uk-UA" dirty="0" smtClean="0"/>
              <a:t> районної ради</a:t>
            </a:r>
          </a:p>
          <a:p>
            <a:pPr algn="ctr"/>
            <a:r>
              <a:rPr lang="uk-UA" dirty="0" smtClean="0"/>
              <a:t>Черкаської області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2357430"/>
            <a:ext cx="5200443" cy="1584176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2400" dirty="0" err="1" smtClean="0">
                <a:solidFill>
                  <a:schemeClr val="bg2">
                    <a:lumMod val="50000"/>
                  </a:schemeClr>
                </a:solidFill>
              </a:rPr>
              <a:t>Підпроєкт</a:t>
            </a: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 Ліги старшокласників</a:t>
            </a:r>
            <a:b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«Патріоти на захисті Батьківщини»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endParaRPr lang="ru-RU" sz="2400" dirty="0"/>
          </a:p>
        </p:txBody>
      </p:sp>
      <p:pic>
        <p:nvPicPr>
          <p:cNvPr id="103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 rot="5400000">
            <a:off x="-2456905" y="2421383"/>
            <a:ext cx="6857999" cy="201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 rot="5400000" flipV="1">
            <a:off x="4711417" y="2456397"/>
            <a:ext cx="6857999" cy="19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99392"/>
            <a:ext cx="2664296" cy="2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-99393"/>
            <a:ext cx="2592288" cy="2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C:\Documents and Settings\Администратор\Мои документы\1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714752"/>
            <a:ext cx="4788000" cy="280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04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14414" y="285728"/>
            <a:ext cx="5637010" cy="882119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Козацькі забави </a:t>
            </a:r>
            <a:endParaRPr lang="ru-RU" sz="3600" b="1" dirty="0"/>
          </a:p>
        </p:txBody>
      </p:sp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214282" y="928669"/>
            <a:ext cx="2052000" cy="298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428596" y="4071941"/>
            <a:ext cx="35280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3857628"/>
            <a:ext cx="3132000" cy="234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F:\проект\IMG-5bd36b2198cdc756c159a84d2a28ff9c-V.jpg"/>
          <p:cNvPicPr>
            <a:picLocks noChangeAspect="1" noChangeArrowheads="1"/>
          </p:cNvPicPr>
          <p:nvPr/>
        </p:nvPicPr>
        <p:blipFill>
          <a:blip r:embed="rId6"/>
          <a:srcRect l="10079" t="15119"/>
          <a:stretch>
            <a:fillRect/>
          </a:stretch>
        </p:blipFill>
        <p:spPr bwMode="auto">
          <a:xfrm>
            <a:off x="6357950" y="285728"/>
            <a:ext cx="2549248" cy="3208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1714480" y="1357298"/>
            <a:ext cx="4572032" cy="1793167"/>
          </a:xfrm>
        </p:spPr>
        <p:txBody>
          <a:bodyPr/>
          <a:lstStyle/>
          <a:p>
            <a:pPr>
              <a:buNone/>
            </a:pPr>
            <a:r>
              <a:rPr lang="uk-UA" sz="2000" dirty="0" smtClean="0"/>
              <a:t>      </a:t>
            </a:r>
            <a:r>
              <a:rPr lang="uk-UA" sz="2000" dirty="0" smtClean="0">
                <a:solidFill>
                  <a:schemeClr val="tx1"/>
                </a:solidFill>
              </a:rPr>
              <a:t>Сьогодні свято, конкурс нині.</a:t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</a:rPr>
              <a:t>Сьогодні в нас козацтво тут.</a:t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</a:rPr>
              <a:t>Козацькі ігри всіх нас ждуть</a:t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</a:rPr>
              <a:t>Нумо, хлопці, покажіться!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6720" y="344791"/>
            <a:ext cx="5635149" cy="792087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Зустріч з воїнами АТО</a:t>
            </a:r>
            <a:endParaRPr lang="ru-RU" sz="3200" b="1" dirty="0"/>
          </a:p>
        </p:txBody>
      </p:sp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35" y="4959533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>
            <a:extLst/>
          </a:blip>
          <a:srcRect l="35569" t="22701" b="17451"/>
          <a:stretch/>
        </p:blipFill>
        <p:spPr>
          <a:xfrm>
            <a:off x="251520" y="1148633"/>
            <a:ext cx="3888000" cy="280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357654" y="1428736"/>
            <a:ext cx="478634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Ти</a:t>
            </a:r>
            <a:r>
              <a:rPr lang="ru-RU" sz="2000" dirty="0"/>
              <a:t> гордо й </a:t>
            </a:r>
            <a:r>
              <a:rPr lang="ru-RU" sz="2000" dirty="0" err="1"/>
              <a:t>сміло</a:t>
            </a:r>
            <a:r>
              <a:rPr lang="ru-RU" sz="2000" dirty="0"/>
              <a:t> </a:t>
            </a:r>
            <a:r>
              <a:rPr lang="ru-RU" sz="2000" dirty="0" err="1"/>
              <a:t>дивишся</a:t>
            </a:r>
            <a:r>
              <a:rPr lang="ru-RU" sz="2000" dirty="0"/>
              <a:t> у </a:t>
            </a:r>
            <a:r>
              <a:rPr lang="ru-RU" sz="2000" dirty="0" err="1"/>
              <a:t>очі</a:t>
            </a:r>
            <a:r>
              <a:rPr lang="ru-RU" sz="2000" dirty="0"/>
              <a:t> </a:t>
            </a:r>
            <a:r>
              <a:rPr lang="ru-RU" sz="2000" dirty="0" err="1"/>
              <a:t>смерті</a:t>
            </a:r>
            <a:r>
              <a:rPr lang="ru-RU" sz="2000" dirty="0"/>
              <a:t>,</a:t>
            </a:r>
          </a:p>
          <a:p>
            <a:r>
              <a:rPr lang="ru-RU" sz="2000" dirty="0" err="1" smtClean="0"/>
              <a:t>Бо</a:t>
            </a:r>
            <a:r>
              <a:rPr lang="ru-RU" sz="2000" dirty="0" smtClean="0"/>
              <a:t> </a:t>
            </a:r>
            <a:r>
              <a:rPr lang="ru-RU" sz="2000" dirty="0" err="1"/>
              <a:t>знаєш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пішов</a:t>
            </a:r>
            <a:r>
              <a:rPr lang="ru-RU" sz="2000" dirty="0"/>
              <a:t> </a:t>
            </a:r>
            <a:r>
              <a:rPr lang="ru-RU" sz="2000" dirty="0" err="1"/>
              <a:t>ти</a:t>
            </a:r>
            <a:r>
              <a:rPr lang="ru-RU" sz="2000" dirty="0"/>
              <a:t> за </a:t>
            </a:r>
            <a:r>
              <a:rPr lang="ru-RU" sz="2000" dirty="0" smtClean="0"/>
              <a:t>народ.</a:t>
            </a:r>
          </a:p>
          <a:p>
            <a:r>
              <a:rPr lang="ru-RU" sz="2000" dirty="0" err="1" smtClean="0"/>
              <a:t>Ти</a:t>
            </a:r>
            <a:r>
              <a:rPr lang="ru-RU" sz="2000" dirty="0" smtClean="0"/>
              <a:t> </a:t>
            </a:r>
            <a:r>
              <a:rPr lang="ru-RU" sz="2000" dirty="0"/>
              <a:t>не прожив </a:t>
            </a:r>
            <a:r>
              <a:rPr lang="ru-RU" sz="2000" dirty="0" err="1"/>
              <a:t>життя</a:t>
            </a:r>
            <a:r>
              <a:rPr lang="ru-RU" sz="2000" dirty="0"/>
              <a:t> </a:t>
            </a:r>
            <a:r>
              <a:rPr lang="ru-RU" sz="2000" dirty="0" err="1"/>
              <a:t>іще</a:t>
            </a:r>
            <a:r>
              <a:rPr lang="ru-RU" sz="2000" dirty="0"/>
              <a:t> і </a:t>
            </a:r>
            <a:r>
              <a:rPr lang="ru-RU" sz="2000" dirty="0" err="1"/>
              <a:t>чверті</a:t>
            </a:r>
            <a:r>
              <a:rPr lang="ru-RU" sz="2000" dirty="0"/>
              <a:t>,</a:t>
            </a:r>
          </a:p>
          <a:p>
            <a:r>
              <a:rPr lang="ru-RU" sz="2000" dirty="0" smtClean="0"/>
              <a:t>Але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витримав</a:t>
            </a:r>
            <a:r>
              <a:rPr lang="ru-RU" sz="2000" dirty="0"/>
              <a:t> </a:t>
            </a:r>
            <a:r>
              <a:rPr lang="ru-RU" sz="2000" dirty="0" err="1"/>
              <a:t>негод</a:t>
            </a:r>
            <a:r>
              <a:rPr lang="ru-RU" sz="2400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4"/>
          <a:stretch/>
        </p:blipFill>
        <p:spPr>
          <a:xfrm>
            <a:off x="4467879" y="3241431"/>
            <a:ext cx="3744000" cy="24187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561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681487" y="303357"/>
            <a:ext cx="5637010" cy="882119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День пам'яті і примирення 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8716" y="2458784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0" y="4921202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286124"/>
            <a:ext cx="3596952" cy="2700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2643182"/>
            <a:ext cx="4032000" cy="30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992" y="1001393"/>
            <a:ext cx="4463999" cy="136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3845" y="977564"/>
            <a:ext cx="41643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Пам’ятайте</a:t>
            </a:r>
            <a:r>
              <a:rPr lang="ru-RU" sz="2400" dirty="0"/>
              <a:t> про тих, </a:t>
            </a:r>
            <a:r>
              <a:rPr lang="ru-RU" sz="2400" dirty="0" err="1"/>
              <a:t>що</a:t>
            </a:r>
            <a:r>
              <a:rPr lang="ru-RU" sz="2400" dirty="0"/>
              <a:t> за правду </a:t>
            </a:r>
            <a:r>
              <a:rPr lang="ru-RU" sz="2400" dirty="0" err="1"/>
              <a:t>повстали</a:t>
            </a:r>
            <a:r>
              <a:rPr lang="ru-RU" sz="2400" dirty="0"/>
              <a:t>,</a:t>
            </a:r>
          </a:p>
          <a:p>
            <a:r>
              <a:rPr lang="ru-RU" sz="2400" dirty="0" err="1"/>
              <a:t>Пам’ятайте</a:t>
            </a:r>
            <a:r>
              <a:rPr lang="ru-RU" sz="2400" dirty="0"/>
              <a:t> про тих,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лягли</a:t>
            </a:r>
            <a:r>
              <a:rPr lang="ru-RU" sz="2400" dirty="0"/>
              <a:t> на заставах.</a:t>
            </a:r>
          </a:p>
          <a:p>
            <a:r>
              <a:rPr lang="ru-RU" sz="2400" dirty="0" err="1"/>
              <a:t>Пам’ятайте</a:t>
            </a:r>
            <a:r>
              <a:rPr lang="ru-RU" sz="2400" dirty="0"/>
              <a:t> про тих,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стрибали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танки...</a:t>
            </a:r>
          </a:p>
        </p:txBody>
      </p:sp>
    </p:spTree>
    <p:extLst>
      <p:ext uri="{BB962C8B-B14F-4D97-AF65-F5344CB8AC3E}">
        <p14:creationId xmlns:p14="http://schemas.microsoft.com/office/powerpoint/2010/main" val="6342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5716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>
                <a:solidFill>
                  <a:schemeClr val="tx1"/>
                </a:solidFill>
              </a:rPr>
              <a:t>Ми </a:t>
            </a:r>
            <a:r>
              <a:rPr lang="ru-RU" sz="2800" dirty="0" err="1" smtClean="0">
                <a:solidFill>
                  <a:schemeClr val="tx1"/>
                </a:solidFill>
              </a:rPr>
              <a:t>є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діти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українські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err="1" smtClean="0">
                <a:solidFill>
                  <a:schemeClr val="tx1"/>
                </a:solidFill>
              </a:rPr>
              <a:t>Український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славний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рід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err="1" smtClean="0">
                <a:solidFill>
                  <a:schemeClr val="tx1"/>
                </a:solidFill>
              </a:rPr>
              <a:t>Дбаєм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щоб</a:t>
            </a:r>
            <a:r>
              <a:rPr lang="ru-RU" sz="2800" dirty="0" smtClean="0">
                <a:solidFill>
                  <a:schemeClr val="tx1"/>
                </a:solidFill>
              </a:rPr>
              <a:t> про нас маленьких,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добра слава </a:t>
            </a:r>
            <a:r>
              <a:rPr lang="ru-RU" sz="2800" dirty="0" err="1" smtClean="0">
                <a:solidFill>
                  <a:schemeClr val="tx1"/>
                </a:solidFill>
              </a:rPr>
              <a:t>йшла</a:t>
            </a:r>
            <a:r>
              <a:rPr lang="ru-RU" sz="2800" dirty="0" smtClean="0">
                <a:solidFill>
                  <a:schemeClr val="tx1"/>
                </a:solidFill>
              </a:rPr>
              <a:t> у </a:t>
            </a:r>
            <a:r>
              <a:rPr lang="ru-RU" sz="2800" dirty="0" err="1" smtClean="0">
                <a:solidFill>
                  <a:schemeClr val="tx1"/>
                </a:solidFill>
              </a:rPr>
              <a:t>світ</a:t>
            </a:r>
            <a:r>
              <a:rPr lang="ru-RU" sz="3200" dirty="0" smtClean="0">
                <a:solidFill>
                  <a:schemeClr val="tx1"/>
                </a:solidFill>
              </a:rPr>
              <a:t>. </a:t>
            </a:r>
            <a:r>
              <a:rPr lang="ru-RU" dirty="0"/>
              <a:t/>
            </a:r>
            <a:br>
              <a:rPr lang="ru-RU" dirty="0"/>
            </a:b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20" y="4921202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7"/>
          <a:stretch>
            <a:fillRect/>
          </a:stretch>
        </p:blipFill>
        <p:spPr>
          <a:xfrm>
            <a:off x="1857356" y="2357430"/>
            <a:ext cx="5463468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8649" y="69269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>
                <a:solidFill>
                  <a:schemeClr val="tx1"/>
                </a:solidFill>
              </a:rPr>
              <a:t>Ми </a:t>
            </a:r>
            <a:r>
              <a:rPr lang="ru-RU" sz="3600" dirty="0" err="1">
                <a:solidFill>
                  <a:schemeClr val="tx1"/>
                </a:solidFill>
              </a:rPr>
              <a:t>хочемо</a:t>
            </a:r>
            <a:r>
              <a:rPr lang="ru-RU" sz="3600" dirty="0">
                <a:solidFill>
                  <a:schemeClr val="tx1"/>
                </a:solidFill>
              </a:rPr>
              <a:t> без </a:t>
            </a:r>
            <a:r>
              <a:rPr lang="ru-RU" sz="3600" dirty="0" err="1">
                <a:solidFill>
                  <a:schemeClr val="tx1"/>
                </a:solidFill>
              </a:rPr>
              <a:t>воєн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жити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Хай буде мир на </a:t>
            </a:r>
            <a:r>
              <a:rPr lang="ru-RU" sz="3600" dirty="0" err="1">
                <a:solidFill>
                  <a:schemeClr val="tx1"/>
                </a:solidFill>
              </a:rPr>
              <a:t>всій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землі</a:t>
            </a:r>
            <a:r>
              <a:rPr lang="ru-RU" sz="3600" dirty="0">
                <a:solidFill>
                  <a:schemeClr val="tx1"/>
                </a:solidFill>
              </a:rPr>
              <a:t>!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За мир, </a:t>
            </a:r>
            <a:r>
              <a:rPr lang="ru-RU" sz="3600" dirty="0" err="1">
                <a:solidFill>
                  <a:schemeClr val="tx1"/>
                </a:solidFill>
              </a:rPr>
              <a:t>щоб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сміятись</a:t>
            </a:r>
            <a:r>
              <a:rPr lang="ru-RU" sz="3600" dirty="0">
                <a:solidFill>
                  <a:schemeClr val="tx1"/>
                </a:solidFill>
              </a:rPr>
              <a:t>!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За мир, </a:t>
            </a:r>
            <a:r>
              <a:rPr lang="ru-RU" sz="3600" dirty="0" err="1">
                <a:solidFill>
                  <a:schemeClr val="tx1"/>
                </a:solidFill>
              </a:rPr>
              <a:t>щоб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трудитись</a:t>
            </a:r>
            <a:r>
              <a:rPr lang="ru-RU" sz="3600" dirty="0">
                <a:solidFill>
                  <a:schemeClr val="tx1"/>
                </a:solidFill>
              </a:rPr>
              <a:t>!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За мир, </a:t>
            </a:r>
            <a:r>
              <a:rPr lang="ru-RU" sz="3600" dirty="0" err="1">
                <a:solidFill>
                  <a:schemeClr val="tx1"/>
                </a:solidFill>
              </a:rPr>
              <a:t>щоб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троянди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цвіли</a:t>
            </a:r>
            <a:r>
              <a:rPr lang="ru-RU" sz="3600" dirty="0">
                <a:solidFill>
                  <a:schemeClr val="tx1"/>
                </a:solidFill>
              </a:rPr>
              <a:t>!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 err="1">
                <a:solidFill>
                  <a:schemeClr val="tx1"/>
                </a:solidFill>
              </a:rPr>
              <a:t>Щоб</a:t>
            </a:r>
            <a:r>
              <a:rPr lang="ru-RU" sz="3600" dirty="0">
                <a:solidFill>
                  <a:schemeClr val="tx1"/>
                </a:solidFill>
              </a:rPr>
              <a:t> жито </a:t>
            </a:r>
            <a:r>
              <a:rPr lang="ru-RU" sz="3600" dirty="0" err="1">
                <a:solidFill>
                  <a:schemeClr val="tx1"/>
                </a:solidFill>
              </a:rPr>
              <a:t>буяло</a:t>
            </a:r>
            <a:r>
              <a:rPr lang="ru-RU" sz="3600" dirty="0">
                <a:solidFill>
                  <a:schemeClr val="tx1"/>
                </a:solidFill>
              </a:rPr>
              <a:t> і </a:t>
            </a:r>
            <a:r>
              <a:rPr lang="ru-RU" sz="3600" dirty="0" err="1">
                <a:solidFill>
                  <a:schemeClr val="tx1"/>
                </a:solidFill>
              </a:rPr>
              <a:t>діти</a:t>
            </a:r>
            <a:r>
              <a:rPr lang="ru-RU" sz="3600" dirty="0">
                <a:solidFill>
                  <a:schemeClr val="tx1"/>
                </a:solidFill>
              </a:rPr>
              <a:t> росли!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93096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4544" y="-99392"/>
            <a:ext cx="2017951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01352" y="3129284"/>
            <a:ext cx="3571900" cy="1221380"/>
          </a:xfrm>
        </p:spPr>
        <p:txBody>
          <a:bodyPr>
            <a:noAutofit/>
          </a:bodyPr>
          <a:lstStyle/>
          <a:p>
            <a:pPr algn="ctr"/>
            <a:r>
              <a:rPr lang="uk-UA" sz="2000" dirty="0" err="1" smtClean="0"/>
              <a:t>Проєкт</a:t>
            </a:r>
            <a:r>
              <a:rPr lang="uk-UA" sz="2000" dirty="0" smtClean="0"/>
              <a:t> підготували учні 11 класу</a:t>
            </a:r>
          </a:p>
          <a:p>
            <a:pPr algn="ctr"/>
            <a:r>
              <a:rPr lang="uk-UA" sz="2000" dirty="0" smtClean="0"/>
              <a:t>Керівник Білецька Н.В.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532" y="613097"/>
            <a:ext cx="8280920" cy="1927435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400" dirty="0" smtClean="0"/>
              <a:t>Чи все в житті стосується тебе? </a:t>
            </a:r>
            <a:endParaRPr lang="ru-RU" sz="4400" dirty="0"/>
          </a:p>
        </p:txBody>
      </p:sp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18421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19"/>
          <a:stretch/>
        </p:blipFill>
        <p:spPr>
          <a:xfrm>
            <a:off x="580391" y="2551519"/>
            <a:ext cx="3919601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51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836712"/>
            <a:ext cx="6018462" cy="344954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uk-UA" sz="4200" dirty="0" smtClean="0"/>
              <a:t>Мета </a:t>
            </a:r>
            <a:r>
              <a:rPr lang="uk-UA" sz="4200" dirty="0" err="1" smtClean="0"/>
              <a:t>проєкту</a:t>
            </a:r>
            <a:r>
              <a:rPr lang="uk-UA" sz="4200" dirty="0" smtClean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4200" dirty="0"/>
              <a:t>в</a:t>
            </a:r>
            <a:r>
              <a:rPr lang="uk-UA" sz="4200" dirty="0" smtClean="0"/>
              <a:t>иховання небайдужості до Батьківщини, її історії, традицій;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4200" dirty="0" err="1"/>
              <a:t>усвідомлення</a:t>
            </a:r>
            <a:r>
              <a:rPr lang="ru-RU" sz="4200" dirty="0"/>
              <a:t> </a:t>
            </a:r>
            <a:r>
              <a:rPr lang="ru-RU" sz="4200" dirty="0" err="1"/>
              <a:t>учнями</a:t>
            </a:r>
            <a:r>
              <a:rPr lang="ru-RU" sz="4200" dirty="0"/>
              <a:t> </a:t>
            </a:r>
            <a:r>
              <a:rPr lang="ru-RU" sz="4200" dirty="0" err="1"/>
              <a:t>причетності</a:t>
            </a:r>
            <a:r>
              <a:rPr lang="ru-RU" sz="4200" dirty="0"/>
              <a:t> й </a:t>
            </a:r>
            <a:r>
              <a:rPr lang="ru-RU" sz="4200" dirty="0" err="1"/>
              <a:t>відповідальності</a:t>
            </a:r>
            <a:r>
              <a:rPr lang="ru-RU" sz="4200" dirty="0"/>
              <a:t> за долю </a:t>
            </a:r>
            <a:r>
              <a:rPr lang="ru-RU" sz="4200" dirty="0" err="1"/>
              <a:t>своєї</a:t>
            </a:r>
            <a:r>
              <a:rPr lang="ru-RU" sz="4200" dirty="0"/>
              <a:t> </a:t>
            </a:r>
            <a:r>
              <a:rPr lang="ru-RU" sz="4200" dirty="0" err="1" smtClean="0"/>
              <a:t>країни</a:t>
            </a:r>
            <a:r>
              <a:rPr lang="ru-RU" sz="4200" dirty="0" smtClean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4200" dirty="0" err="1"/>
              <a:t>в</a:t>
            </a:r>
            <a:r>
              <a:rPr lang="ru-RU" sz="4200" dirty="0" err="1" smtClean="0"/>
              <a:t>иховувати</a:t>
            </a:r>
            <a:r>
              <a:rPr lang="ru-RU" sz="4200" dirty="0" smtClean="0"/>
              <a:t> </a:t>
            </a:r>
            <a:r>
              <a:rPr lang="ru-RU" sz="4200" dirty="0" err="1" smtClean="0"/>
              <a:t>гордість</a:t>
            </a:r>
            <a:r>
              <a:rPr lang="ru-RU" sz="4200" dirty="0" smtClean="0"/>
              <a:t> за подвиги   </a:t>
            </a:r>
            <a:r>
              <a:rPr lang="ru-RU" sz="4200" dirty="0" err="1" smtClean="0"/>
              <a:t>українського</a:t>
            </a:r>
            <a:r>
              <a:rPr lang="ru-RU" sz="4200" dirty="0" smtClean="0"/>
              <a:t> народу у </a:t>
            </a:r>
            <a:r>
              <a:rPr lang="ru-RU" sz="4200" dirty="0" err="1" smtClean="0"/>
              <a:t>важкі</a:t>
            </a:r>
            <a:r>
              <a:rPr lang="ru-RU" sz="4200" dirty="0" smtClean="0"/>
              <a:t> </a:t>
            </a:r>
            <a:r>
              <a:rPr lang="ru-RU" sz="4200" dirty="0" err="1" smtClean="0"/>
              <a:t>часи</a:t>
            </a:r>
            <a:r>
              <a:rPr lang="ru-RU" sz="4200" dirty="0" smtClean="0"/>
              <a:t> для </a:t>
            </a:r>
            <a:r>
              <a:rPr lang="ru-RU" sz="4200" dirty="0" err="1" smtClean="0"/>
              <a:t>України</a:t>
            </a:r>
            <a:r>
              <a:rPr lang="ru-RU" sz="4200" dirty="0" smtClean="0"/>
              <a:t>.</a:t>
            </a:r>
          </a:p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56339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5" y="-26735"/>
            <a:ext cx="2017951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5637010" cy="882119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Допомога воїнам АТО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4786322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2428868"/>
            <a:ext cx="4677190" cy="3454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85794"/>
            <a:ext cx="4140000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0" y="785794"/>
            <a:ext cx="3929659" cy="16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1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357654" y="1357298"/>
            <a:ext cx="4786346" cy="882119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Лист воїну АТО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4921202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85720" y="1428736"/>
            <a:ext cx="4068000" cy="2809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14554"/>
            <a:ext cx="4248000" cy="31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одзаголовок 8"/>
          <p:cNvSpPr txBox="1">
            <a:spLocks/>
          </p:cNvSpPr>
          <p:nvPr/>
        </p:nvSpPr>
        <p:spPr>
          <a:xfrm>
            <a:off x="214282" y="142852"/>
            <a:ext cx="4786346" cy="882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Виготовлення оберегів воїнам АТО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7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635896" y="3220940"/>
            <a:ext cx="3816424" cy="678469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643591" y="264954"/>
            <a:ext cx="5970494" cy="83546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День вишиванки </a:t>
            </a:r>
            <a:endParaRPr lang="ru-RU" sz="4000" dirty="0"/>
          </a:p>
        </p:txBody>
      </p:sp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35" y="4959533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6248" y="100010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/>
              <a:t>Вишиванка</a:t>
            </a:r>
            <a:r>
              <a:rPr lang="ru-RU" sz="2000" dirty="0"/>
              <a:t> - символ </a:t>
            </a:r>
            <a:r>
              <a:rPr lang="ru-RU" sz="2000" dirty="0" err="1"/>
              <a:t>Батьківщини</a:t>
            </a:r>
            <a:r>
              <a:rPr lang="ru-RU" sz="2000" dirty="0"/>
              <a:t>,</a:t>
            </a:r>
          </a:p>
          <a:p>
            <a:r>
              <a:rPr lang="ru-RU" sz="2000" dirty="0" err="1" smtClean="0"/>
              <a:t>Дзеркало</a:t>
            </a:r>
            <a:r>
              <a:rPr lang="ru-RU" sz="2000" dirty="0" smtClean="0"/>
              <a:t> </a:t>
            </a:r>
            <a:r>
              <a:rPr lang="ru-RU" sz="2000" dirty="0" err="1"/>
              <a:t>народної</a:t>
            </a:r>
            <a:r>
              <a:rPr lang="ru-RU" sz="2000" dirty="0"/>
              <a:t> </a:t>
            </a:r>
            <a:r>
              <a:rPr lang="ru-RU" sz="2000" dirty="0" err="1"/>
              <a:t>душі</a:t>
            </a:r>
            <a:r>
              <a:rPr lang="ru-RU" sz="2000" dirty="0"/>
              <a:t>,</a:t>
            </a:r>
          </a:p>
          <a:p>
            <a:r>
              <a:rPr lang="ru-RU" sz="2000" dirty="0" smtClean="0"/>
              <a:t>Не </a:t>
            </a:r>
            <a:r>
              <a:rPr lang="ru-RU" sz="2000" dirty="0"/>
              <a:t>для </a:t>
            </a:r>
            <a:r>
              <a:rPr lang="ru-RU" sz="2000" dirty="0" err="1"/>
              <a:t>когось</a:t>
            </a:r>
            <a:r>
              <a:rPr lang="ru-RU" sz="2000" dirty="0"/>
              <a:t>, не для </a:t>
            </a:r>
            <a:r>
              <a:rPr lang="ru-RU" sz="2000" dirty="0" err="1"/>
              <a:t>забаганки</a:t>
            </a:r>
            <a:r>
              <a:rPr lang="ru-RU" sz="2000" dirty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А для себе </a:t>
            </a:r>
            <a:r>
              <a:rPr lang="ru-RU" sz="2000" dirty="0" err="1"/>
              <a:t>ти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носи.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3429000"/>
            <a:ext cx="3143250" cy="2352675"/>
          </a:xfrm>
          <a:prstGeom prst="rect">
            <a:avLst/>
          </a:prstGeom>
        </p:spPr>
      </p:pic>
      <p:pic>
        <p:nvPicPr>
          <p:cNvPr id="1026" name="Picture 2" descr="F:\проект\IMG-74a1c0a9d775c2e6674324337fd89aaf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142984"/>
            <a:ext cx="3888000" cy="2187000"/>
          </a:xfrm>
          <a:prstGeom prst="rect">
            <a:avLst/>
          </a:prstGeom>
          <a:noFill/>
        </p:spPr>
      </p:pic>
      <p:pic>
        <p:nvPicPr>
          <p:cNvPr id="1027" name="Picture 3" descr="F:\проект\IMG-eb7f19cf6ac4a25da0939d38975a4852-V.jpg"/>
          <p:cNvPicPr>
            <a:picLocks noChangeAspect="1" noChangeArrowheads="1"/>
          </p:cNvPicPr>
          <p:nvPr/>
        </p:nvPicPr>
        <p:blipFill>
          <a:blip r:embed="rId6"/>
          <a:srcRect l="3575"/>
          <a:stretch>
            <a:fillRect/>
          </a:stretch>
        </p:blipFill>
        <p:spPr bwMode="auto">
          <a:xfrm>
            <a:off x="4429124" y="2857496"/>
            <a:ext cx="4443245" cy="259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9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23728" y="229924"/>
            <a:ext cx="5275109" cy="984497"/>
          </a:xfrm>
        </p:spPr>
        <p:txBody>
          <a:bodyPr>
            <a:normAutofit fontScale="92500"/>
          </a:bodyPr>
          <a:lstStyle/>
          <a:p>
            <a:pPr algn="ctr"/>
            <a:r>
              <a:rPr lang="uk-UA" sz="4400" b="1" dirty="0" smtClean="0"/>
              <a:t>Акція «Голуб миру»</a:t>
            </a:r>
            <a:endParaRPr lang="ru-RU" sz="4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1142984"/>
            <a:ext cx="4857810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Ми </a:t>
            </a:r>
            <a:r>
              <a:rPr lang="ru-RU" sz="2800" dirty="0" err="1" smtClean="0">
                <a:solidFill>
                  <a:schemeClr val="tx1"/>
                </a:solidFill>
              </a:rPr>
              <a:t>хочемо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щоб</a:t>
            </a:r>
            <a:r>
              <a:rPr lang="ru-RU" sz="2800" dirty="0">
                <a:solidFill>
                  <a:schemeClr val="tx1"/>
                </a:solidFill>
              </a:rPr>
              <a:t> мир </a:t>
            </a:r>
            <a:r>
              <a:rPr lang="ru-RU" sz="2800" dirty="0" err="1">
                <a:solidFill>
                  <a:schemeClr val="tx1"/>
                </a:solidFill>
              </a:rPr>
              <a:t>був</a:t>
            </a:r>
            <a:r>
              <a:rPr lang="ru-RU" sz="2800" dirty="0">
                <a:solidFill>
                  <a:schemeClr val="tx1"/>
                </a:solidFill>
              </a:rPr>
              <a:t> на </a:t>
            </a:r>
            <a:r>
              <a:rPr lang="ru-RU" sz="2800" dirty="0" err="1">
                <a:solidFill>
                  <a:schemeClr val="tx1"/>
                </a:solidFill>
              </a:rPr>
              <a:t>землі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err="1">
                <a:solidFill>
                  <a:schemeClr val="tx1"/>
                </a:solidFill>
              </a:rPr>
              <a:t>Щоб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сонце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світило</a:t>
            </a:r>
            <a:r>
              <a:rPr lang="ru-RU" sz="2800" dirty="0">
                <a:solidFill>
                  <a:schemeClr val="tx1"/>
                </a:solidFill>
              </a:rPr>
              <a:t> тепло й </a:t>
            </a:r>
            <a:r>
              <a:rPr lang="ru-RU" sz="2800" dirty="0" err="1">
                <a:solidFill>
                  <a:schemeClr val="tx1"/>
                </a:solidFill>
              </a:rPr>
              <a:t>яскраво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err="1">
                <a:solidFill>
                  <a:schemeClr val="tx1"/>
                </a:solidFill>
              </a:rPr>
              <a:t>Співали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дзвінко</a:t>
            </a:r>
            <a:r>
              <a:rPr lang="ru-RU" sz="2800" dirty="0">
                <a:solidFill>
                  <a:schemeClr val="tx1"/>
                </a:solidFill>
              </a:rPr>
              <a:t> пташки, 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І мама і </a:t>
            </a:r>
            <a:r>
              <a:rPr lang="ru-RU" sz="2800" dirty="0" err="1">
                <a:solidFill>
                  <a:schemeClr val="tx1"/>
                </a:solidFill>
              </a:rPr>
              <a:t>тато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щасливі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були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1132254"/>
            <a:ext cx="3312000" cy="23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05936"/>
            <a:ext cx="3264000" cy="24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7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23728" y="224493"/>
            <a:ext cx="5275109" cy="714724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День прапора 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8395" y="660323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95" y="4906873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4" y="1714488"/>
            <a:ext cx="3655383" cy="27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78"/>
          <a:stretch/>
        </p:blipFill>
        <p:spPr>
          <a:xfrm>
            <a:off x="4643438" y="2857496"/>
            <a:ext cx="3924000" cy="2569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000496" y="917508"/>
            <a:ext cx="48386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Прапор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це державний символ,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він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 в кожної держави;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всіх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ознака сили,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всіх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ознака слави.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48344" y="463090"/>
            <a:ext cx="6166927" cy="882119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err="1" smtClean="0"/>
              <a:t>Флешмоб</a:t>
            </a:r>
            <a:r>
              <a:rPr lang="uk-UA" sz="2800" b="1" dirty="0" smtClean="0"/>
              <a:t> до Дня української мови та писемності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9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25" y="6053936"/>
            <a:ext cx="2898191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915816" y="6053936"/>
            <a:ext cx="3168353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ТОЛЯ\Desktop\5555555555\ykryzorxar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084169" y="6053936"/>
            <a:ext cx="3059832" cy="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92" y="4540558"/>
            <a:ext cx="6419344" cy="19367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992" y="1836514"/>
            <a:ext cx="4032000" cy="30178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5" y="0"/>
            <a:ext cx="2017951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-укр-8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Презентация-укр-11</Template>
  <TotalTime>159</TotalTime>
  <Words>245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Georgia</vt:lpstr>
      <vt:lpstr>Times New Roman</vt:lpstr>
      <vt:lpstr>Trebuchet MS</vt:lpstr>
      <vt:lpstr>Презентация-укр-8</vt:lpstr>
      <vt:lpstr>Підпроєкт Ліги старшокласників «Патріоти на захисті Батьківщини»  </vt:lpstr>
      <vt:lpstr>Чи все в житті стосується тебе? </vt:lpstr>
      <vt:lpstr> </vt:lpstr>
      <vt:lpstr> </vt:lpstr>
      <vt:lpstr> </vt:lpstr>
      <vt:lpstr> </vt:lpstr>
      <vt:lpstr>  Ми хочемо, щоб мир був на землі.  Щоб сонце світило тепло й яскраво,  Співали дзвінко пташки,  І мама і тато щасливі були.   </vt:lpstr>
      <vt:lpstr> </vt:lpstr>
      <vt:lpstr> </vt:lpstr>
      <vt:lpstr>      Сьогодні свято, конкурс нині. Сьогодні в нас козацтво тут. Козацькі ігри всіх нас ждуть Нумо, хлопці, покажіться!</vt:lpstr>
      <vt:lpstr>Презентация PowerPoint</vt:lpstr>
      <vt:lpstr> </vt:lpstr>
      <vt:lpstr>Ми є діти українські. Український славний рід. Дбаєм, щоб про нас маленьких, добра слава йшла у світ.   </vt:lpstr>
      <vt:lpstr>Ми хочемо без воєн жити Хай буде мир на всій землі! За мир, щоб сміятись! За мир, щоб трудитись! За мир, щоб троянди цвіли! Щоб жито буяло і діти росли!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Підпроєкт Ліги старшокласників «Патріоти на захисті Батьківщини»</dc:title>
  <dc:creator>Пользователь</dc:creator>
  <cp:lastModifiedBy>user</cp:lastModifiedBy>
  <cp:revision>27</cp:revision>
  <dcterms:created xsi:type="dcterms:W3CDTF">2019-11-19T16:42:54Z</dcterms:created>
  <dcterms:modified xsi:type="dcterms:W3CDTF">2019-11-20T12:34:42Z</dcterms:modified>
</cp:coreProperties>
</file>